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7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B5F9-45A8-4741-92C8-7B037D7DF213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4C2286A-3012-4604-A05B-7C63345BF6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B5F9-45A8-4741-92C8-7B037D7DF213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2286A-3012-4604-A05B-7C63345BF6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9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B5F9-45A8-4741-92C8-7B037D7DF213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2286A-3012-4604-A05B-7C63345BF6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B5F9-45A8-4741-92C8-7B037D7DF213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3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4C2286A-3012-4604-A05B-7C63345BF6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B5F9-45A8-4741-92C8-7B037D7DF213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2286A-3012-4604-A05B-7C63345BF67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7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B5F9-45A8-4741-92C8-7B037D7DF213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2286A-3012-4604-A05B-7C63345BF6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8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43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43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B5F9-45A8-4741-92C8-7B037D7DF213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4C2286A-3012-4604-A05B-7C63345BF67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B5F9-45A8-4741-92C8-7B037D7DF213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2286A-3012-4604-A05B-7C63345BF6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B5F9-45A8-4741-92C8-7B037D7DF213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2286A-3012-4604-A05B-7C63345BF6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23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1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B5F9-45A8-4741-92C8-7B037D7DF213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2286A-3012-4604-A05B-7C63345BF6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B5F9-45A8-4741-92C8-7B037D7DF213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2286A-3012-4604-A05B-7C63345BF67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90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7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3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3AB5F9-45A8-4741-92C8-7B037D7DF213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3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6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4C2286A-3012-4604-A05B-7C63345BF67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90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9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571483"/>
            <a:ext cx="4286280" cy="25003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8" y="3571876"/>
            <a:ext cx="4318031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 descr="C:\ФОТО\день пожилого человека15\20150930_1223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214555"/>
            <a:ext cx="3752840" cy="28146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714877" y="357166"/>
            <a:ext cx="4214810" cy="1851044"/>
          </a:xfrm>
          <a:prstGeom prst="rect">
            <a:avLst/>
          </a:prstGeom>
          <a:noFill/>
        </p:spPr>
        <p:txBody>
          <a:bodyPr wrap="square" lIns="95782" tIns="47891" rIns="95782" bIns="47891" rtlCol="0">
            <a:spAutoFit/>
          </a:bodyPr>
          <a:lstStyle/>
          <a:p>
            <a:pPr algn="ctr"/>
            <a:r>
              <a:rPr lang="ru-RU" sz="3800" b="1" dirty="0" smtClean="0">
                <a:solidFill>
                  <a:srgbClr val="0070C0"/>
                </a:solidFill>
                <a:latin typeface="a_BighausTitul" pitchFamily="82" charset="-52"/>
              </a:rPr>
              <a:t>День </a:t>
            </a:r>
          </a:p>
          <a:p>
            <a:pPr algn="ctr"/>
            <a:r>
              <a:rPr lang="ru-RU" sz="3800" b="1" dirty="0" smtClean="0">
                <a:solidFill>
                  <a:srgbClr val="0070C0"/>
                </a:solidFill>
                <a:latin typeface="a_BighausTitul" pitchFamily="82" charset="-52"/>
              </a:rPr>
              <a:t>пожилого </a:t>
            </a:r>
          </a:p>
          <a:p>
            <a:pPr algn="ctr"/>
            <a:r>
              <a:rPr lang="ru-RU" sz="3800" b="1" dirty="0" smtClean="0">
                <a:solidFill>
                  <a:srgbClr val="0070C0"/>
                </a:solidFill>
                <a:latin typeface="a_BighausTitul" pitchFamily="82" charset="-52"/>
              </a:rPr>
              <a:t>человека</a:t>
            </a:r>
            <a:endParaRPr lang="ru-RU" sz="3800" b="1" dirty="0">
              <a:solidFill>
                <a:srgbClr val="0070C0"/>
              </a:solidFill>
              <a:latin typeface="a_BighausTitul" pitchFamily="82" charset="-5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5" y="142853"/>
            <a:ext cx="4214842" cy="31611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41" y="2726499"/>
            <a:ext cx="3571901" cy="26789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4" y="142857"/>
            <a:ext cx="3857652" cy="28932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689859"/>
            <a:ext cx="2714644" cy="2035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9" y="4286256"/>
            <a:ext cx="3238492" cy="24288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9" y="2357430"/>
            <a:ext cx="2990835" cy="22431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819" y="3300626"/>
            <a:ext cx="4185990" cy="33874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2443" y="2466195"/>
            <a:ext cx="4472229" cy="36190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1149" y="283827"/>
            <a:ext cx="4273235" cy="34580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:\Users\123\Desktop\DSCN2117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/>
          </a:blip>
          <a:srcRect l="14429" t="5249" r="4225" b="10391"/>
          <a:stretch>
            <a:fillRect/>
          </a:stretch>
        </p:blipFill>
        <p:spPr bwMode="auto">
          <a:xfrm>
            <a:off x="407797" y="3236439"/>
            <a:ext cx="4104715" cy="3445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 r="-1926" b="10883"/>
          <a:stretch>
            <a:fillRect/>
          </a:stretch>
        </p:blipFill>
        <p:spPr bwMode="auto">
          <a:xfrm>
            <a:off x="3858137" y="2851316"/>
            <a:ext cx="5047909" cy="3571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/>
          </a:blip>
          <a:srcRect l="4188" t="11170" r="5054" b="14889"/>
          <a:stretch/>
        </p:blipFill>
        <p:spPr>
          <a:xfrm>
            <a:off x="1181148" y="219639"/>
            <a:ext cx="5368163" cy="35392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</TotalTime>
  <Words>3</Words>
  <Application>Microsoft Office PowerPoint</Application>
  <PresentationFormat>Экран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2017-12-14T03:58:53Z</dcterms:created>
  <dcterms:modified xsi:type="dcterms:W3CDTF">2017-12-14T04:02:43Z</dcterms:modified>
</cp:coreProperties>
</file>